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9" r:id="rId5"/>
    <p:sldId id="258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BC5300-C2AF-416E-AE5B-209B38B9BD23}" v="2" dt="2025-11-04T15:26:14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8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80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52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9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8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62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0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4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1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8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0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39490-F0DC-4725-B1EB-FD148D3BB8E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6635E-6C9F-4098-98EB-54101F41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2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A891337F-712E-4F6F-6CA7-A4244D2DE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111" y1="37807" x2="11111" y2="37807"/>
                        <a14:foregroundMark x1="38961" y1="40981" x2="38961" y2="40981"/>
                        <a14:foregroundMark x1="74459" y1="41126" x2="74459" y2="41126"/>
                        <a14:foregroundMark x1="44156" y1="58730" x2="44156" y2="58730"/>
                        <a14:foregroundMark x1="43723" y1="59452" x2="45022" y2="61183"/>
                        <a14:foregroundMark x1="45166" y1="58874" x2="44300" y2="58586"/>
                        <a14:foregroundMark x1="44444" y1="58297" x2="43867" y2="58297"/>
                        <a14:backgroundMark x1="41270" y1="43579" x2="41270" y2="43579"/>
                        <a14:backgroundMark x1="44589" y1="47763" x2="44589" y2="47763"/>
                        <a14:backgroundMark x1="45455" y1="49928" x2="45455" y2="49928"/>
                        <a14:backgroundMark x1="31169" y1="49928" x2="31169" y2="49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9" y="109999"/>
            <a:ext cx="8222963" cy="822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5FDD2-63AE-11B3-530A-30DB2537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813" y="0"/>
            <a:ext cx="9914374" cy="2387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United Academy Robotics Club</a:t>
            </a:r>
          </a:p>
        </p:txBody>
      </p:sp>
    </p:spTree>
    <p:extLst>
      <p:ext uri="{BB962C8B-B14F-4D97-AF65-F5344CB8AC3E}">
        <p14:creationId xmlns:p14="http://schemas.microsoft.com/office/powerpoint/2010/main" val="91751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33821-2B53-D49E-CBD9-00BAD2ECD05B}"/>
              </a:ext>
            </a:extLst>
          </p:cNvPr>
          <p:cNvSpPr txBox="1"/>
          <p:nvPr/>
        </p:nvSpPr>
        <p:spPr>
          <a:xfrm>
            <a:off x="629264" y="599767"/>
            <a:ext cx="6715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our Club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2CA95-215F-C7C1-3D87-E97FB7237832}"/>
              </a:ext>
            </a:extLst>
          </p:cNvPr>
          <p:cNvSpPr txBox="1"/>
          <p:nvPr/>
        </p:nvSpPr>
        <p:spPr>
          <a:xfrm>
            <a:off x="776749" y="1573161"/>
            <a:ext cx="1063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“As a club, we look forward to taking a significant step into the fields of Robotics Engineering and Artificial Intelligence.”</a:t>
            </a:r>
            <a:b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vision is to explore, learn, and innovate in these rapidly advancing domains. We actively organize workshops, seminars, and hands-on training sessions to enhance technical knowledge and creativity among our members. In addition, we proudly participate in various robotics-related events, exhibitions, and national as well as international competitions, showcasing our skills and fostering teamwork, problem-solving, and innovation. Through these efforts, we aim to inspire young minds to become pioneers in the world of robotics and AI.</a:t>
            </a:r>
          </a:p>
        </p:txBody>
      </p:sp>
    </p:spTree>
    <p:extLst>
      <p:ext uri="{BB962C8B-B14F-4D97-AF65-F5344CB8AC3E}">
        <p14:creationId xmlns:p14="http://schemas.microsoft.com/office/powerpoint/2010/main" val="17778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1295-F911-B3D4-5E4B-61A09448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02FF-827A-3F9A-6583-5BBE3D768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United Academy Robotics Club (UARC) is a student-led platform founded in </a:t>
            </a:r>
            <a:r>
              <a:rPr lang="en-US" sz="1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promote innovation in robotics and artificial intelligence. It provides hands-on learning through projects, workshops, and competitions like the annual United Robotics Fest, organized with the </a:t>
            </a:r>
            <a:r>
              <a:rPr lang="en-US" sz="1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 Association of Nepal</a:t>
            </a: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(RAN). The club nurtures creativity, teamwork, and technical skills, preparing students to pursue careers in science, engineering, and technology.</a:t>
            </a:r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394CF8D-349B-9C89-C59E-4AB1F1C7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" r="3" b="3"/>
          <a:stretch>
            <a:fillRect/>
          </a:stretch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099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537C-9B48-5C0E-D0B6-93056385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7372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Structure and Roles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12E3B-8F4A-CC34-C331-5A54C6FD2B16}"/>
              </a:ext>
            </a:extLst>
          </p:cNvPr>
          <p:cNvSpPr txBox="1"/>
          <p:nvPr/>
        </p:nvSpPr>
        <p:spPr>
          <a:xfrm>
            <a:off x="5161189" y="2234698"/>
            <a:ext cx="163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967AF-CFC9-52DB-9887-5BD3C1B6EF5D}"/>
              </a:ext>
            </a:extLst>
          </p:cNvPr>
          <p:cNvSpPr txBox="1"/>
          <p:nvPr/>
        </p:nvSpPr>
        <p:spPr>
          <a:xfrm>
            <a:off x="1502287" y="3367271"/>
            <a:ext cx="1442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FB6A3-83E5-E70E-344F-D5BA692CC143}"/>
              </a:ext>
            </a:extLst>
          </p:cNvPr>
          <p:cNvSpPr txBox="1"/>
          <p:nvPr/>
        </p:nvSpPr>
        <p:spPr>
          <a:xfrm>
            <a:off x="1231411" y="4564495"/>
            <a:ext cx="198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Vice Secretary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5FCE4-FF37-678D-783A-9816BE61E9F2}"/>
              </a:ext>
            </a:extLst>
          </p:cNvPr>
          <p:cNvSpPr txBox="1"/>
          <p:nvPr/>
        </p:nvSpPr>
        <p:spPr>
          <a:xfrm>
            <a:off x="3614444" y="3367271"/>
            <a:ext cx="148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Treasurer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5D5A-C3AC-70FA-BCD6-2301E6658334}"/>
              </a:ext>
            </a:extLst>
          </p:cNvPr>
          <p:cNvSpPr txBox="1"/>
          <p:nvPr/>
        </p:nvSpPr>
        <p:spPr>
          <a:xfrm>
            <a:off x="5700247" y="3367271"/>
            <a:ext cx="253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Director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4B9FF-29E9-CFD3-47A3-C083FC1A9409}"/>
              </a:ext>
            </a:extLst>
          </p:cNvPr>
          <p:cNvSpPr txBox="1"/>
          <p:nvPr/>
        </p:nvSpPr>
        <p:spPr>
          <a:xfrm>
            <a:off x="8797738" y="3367271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Chief Executive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A7237-E0AF-F12A-24B9-843E1DC50DC5}"/>
              </a:ext>
            </a:extLst>
          </p:cNvPr>
          <p:cNvSpPr txBox="1"/>
          <p:nvPr/>
        </p:nvSpPr>
        <p:spPr>
          <a:xfrm>
            <a:off x="8602171" y="4564494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Members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898D1-6D68-6D0F-EE47-6C84E6CDD03A}"/>
              </a:ext>
            </a:extLst>
          </p:cNvPr>
          <p:cNvSpPr txBox="1"/>
          <p:nvPr/>
        </p:nvSpPr>
        <p:spPr>
          <a:xfrm>
            <a:off x="7754439" y="2265545"/>
            <a:ext cx="196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Vice President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202BA-C238-19D2-AB60-6DCE8750CDFF}"/>
              </a:ext>
            </a:extLst>
          </p:cNvPr>
          <p:cNvCxnSpPr>
            <a:cxnSpLocks/>
          </p:cNvCxnSpPr>
          <p:nvPr/>
        </p:nvCxnSpPr>
        <p:spPr>
          <a:xfrm>
            <a:off x="2223414" y="3002075"/>
            <a:ext cx="7704601" cy="0"/>
          </a:xfrm>
          <a:prstGeom prst="line">
            <a:avLst/>
          </a:prstGeom>
          <a:ln w="50800" cap="sq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7337B-D76F-35F5-3AA7-DCCCACAE1E6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223414" y="3002075"/>
            <a:ext cx="0" cy="365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E5A71-4AA0-E805-C690-5CC8578FDC9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55833" y="3002075"/>
            <a:ext cx="0" cy="365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69A910-5599-3EFD-99D3-86887F066FB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69216" y="3013838"/>
            <a:ext cx="1" cy="353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EAAE72-78F5-21AC-F75B-7FE47D76B93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928016" y="3002075"/>
            <a:ext cx="4807" cy="365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FDE9A-F6F5-DD58-B7AB-696F1EBEC20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928015" y="3828936"/>
            <a:ext cx="1" cy="7355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9DCD87-5318-A028-529D-690172C47E0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23414" y="3828936"/>
            <a:ext cx="0" cy="735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0A04A7-02D4-7515-5EBD-38EAE9F481C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978047" y="2757918"/>
            <a:ext cx="1" cy="25592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A191E1-2A2B-E34F-F130-EDBB53079A11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6794906" y="2496308"/>
            <a:ext cx="959533" cy="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85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E521B-36EB-68A8-F4B8-81F71C815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we do in the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C3A4-5903-3E03-D15A-481E4EB5F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Robotics Projects</a:t>
            </a:r>
          </a:p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Workshops and Training Sessions</a:t>
            </a:r>
          </a:p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United Robotics Fest</a:t>
            </a:r>
          </a:p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Competitions and Exhibitions</a:t>
            </a:r>
          </a:p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Collaborations and Mentorship</a:t>
            </a:r>
          </a:p>
          <a:p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and Automation Projects</a:t>
            </a:r>
          </a:p>
        </p:txBody>
      </p:sp>
      <p:pic>
        <p:nvPicPr>
          <p:cNvPr id="5" name="Picture 4" descr="A group of toys on a green surface&#10;&#10;AI-generated content may be incorrect.">
            <a:extLst>
              <a:ext uri="{FF2B5EF4-FFF2-40B4-BE49-F238E27FC236}">
                <a16:creationId xmlns:a16="http://schemas.microsoft.com/office/drawing/2014/main" id="{09991907-7428-30EE-4A09-587618005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768"/>
            <a:ext cx="5456279" cy="30555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511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DAFE-81F0-D278-E973-C6AFFEA3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of Robotics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4522-DB58-A17C-4448-7B126430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Secured 2nd place in the “AI for Good” competition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3</a:t>
            </a:r>
            <a:r>
              <a:rPr lang="en-US" baseline="3000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in </a:t>
            </a:r>
            <a:r>
              <a:rPr lang="en-US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technoXian</a:t>
            </a: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 in ICT mela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</a:t>
            </a:r>
            <a:r>
              <a:rPr lang="en-US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RoboFest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</a:t>
            </a:r>
          </a:p>
          <a:p>
            <a:pPr>
              <a:lnSpc>
                <a:spcPct val="110000"/>
              </a:lnSpc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of various workshops in collaboration with Virinchi college</a:t>
            </a:r>
          </a:p>
          <a:p>
            <a:pPr>
              <a:lnSpc>
                <a:spcPct val="110000"/>
              </a:lnSpc>
            </a:pP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>
              <a:solidFill>
                <a:schemeClr val="bg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men posing for a photo&#10;&#10;AI-generated content may be incorrect.">
            <a:extLst>
              <a:ext uri="{FF2B5EF4-FFF2-40B4-BE49-F238E27FC236}">
                <a16:creationId xmlns:a16="http://schemas.microsoft.com/office/drawing/2014/main" id="{8FF299D1-31F6-3371-9F53-A66D921D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r="-1" b="-1"/>
          <a:stretch>
            <a:fillRect/>
          </a:stretch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young men posing for a photo&#10;&#10;AI-generated content may be incorrect.">
            <a:extLst>
              <a:ext uri="{FF2B5EF4-FFF2-40B4-BE49-F238E27FC236}">
                <a16:creationId xmlns:a16="http://schemas.microsoft.com/office/drawing/2014/main" id="{0C329B65-40EB-D649-E616-BB5930FA2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r="-1" b="-1"/>
          <a:stretch>
            <a:fillRect/>
          </a:stretch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8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64C8-3454-BB13-8215-58396F69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06974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101</TotalTime>
  <Words>286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Times New Roman</vt:lpstr>
      <vt:lpstr>Tw Cen MT</vt:lpstr>
      <vt:lpstr>Circuit</vt:lpstr>
      <vt:lpstr>United Academy Robotics Club</vt:lpstr>
      <vt:lpstr>PowerPoint Presentation</vt:lpstr>
      <vt:lpstr>Overview of the club</vt:lpstr>
      <vt:lpstr>Club Structure and Roles</vt:lpstr>
      <vt:lpstr>Things we do in the Club</vt:lpstr>
      <vt:lpstr>Past of Robotics Club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Shyam Rawat</dc:creator>
  <cp:lastModifiedBy>Shyam Rawat</cp:lastModifiedBy>
  <cp:revision>10</cp:revision>
  <dcterms:created xsi:type="dcterms:W3CDTF">2025-11-04T15:11:04Z</dcterms:created>
  <dcterms:modified xsi:type="dcterms:W3CDTF">2025-11-04T17:40:24Z</dcterms:modified>
</cp:coreProperties>
</file>